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EB Garamond Medium"/>
      <p:regular r:id="rId14"/>
      <p:bold r:id="rId15"/>
      <p:italic r:id="rId16"/>
      <p:boldItalic r:id="rId17"/>
    </p:embeddedFont>
    <p:embeddedFont>
      <p:font typeface="EB Garamond SemiBold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SemiBold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SemiBold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EBGaramondMedium-bold.fntdata"/><Relationship Id="rId14" Type="http://schemas.openxmlformats.org/officeDocument/2006/relationships/font" Target="fonts/EBGaramondMedium-regular.fntdata"/><Relationship Id="rId17" Type="http://schemas.openxmlformats.org/officeDocument/2006/relationships/font" Target="fonts/EBGaramondMedium-boldItalic.fntdata"/><Relationship Id="rId16" Type="http://schemas.openxmlformats.org/officeDocument/2006/relationships/font" Target="fonts/EBGaramondMedium-italic.fntdata"/><Relationship Id="rId19" Type="http://schemas.openxmlformats.org/officeDocument/2006/relationships/font" Target="fonts/EBGaramondSemiBold-bold.fntdata"/><Relationship Id="rId18" Type="http://schemas.openxmlformats.org/officeDocument/2006/relationships/font" Target="fonts/EBGaramond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g2139dc51b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7" name="Google Shape;1877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3" name="Google Shape;1883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3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0" name="Google Shape;70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78" name="Google Shape;78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79" name="Google Shape;79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5" name="Google Shape;85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93" name="Google Shape;93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8" name="Google Shape;108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3" name="Google Shape;113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18" name="Google Shape;118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1" name="Google Shape;121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26" name="Google Shape;126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2" name="Google Shape;152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0" name="Google Shape;160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2" name="Google Shape;172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3" name="Google Shape;183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3" name="Google Shape;193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0" name="Google Shape;200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7" name="Google Shape;207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14" name="Google Shape;214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22" name="Google Shape;222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58" name="Google Shape;258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62" name="Google Shape;262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4" name="Google Shape;274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6" name="Google Shape;286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5" name="Google Shape;305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28" name="Google Shape;28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29" name="Google Shape;29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8" name="Google Shape;338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5" name="Google Shape;355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2" name="Google Shape;372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9" name="Google Shape;389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Google Shape;402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" name="Google Shape;404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7" name="Google Shape;407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" name="Google Shape;416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5" name="Google Shape;425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55" name="Google Shape;455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9" name="Google Shape;479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2" name="Google Shape;492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5" name="Google Shape;505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3" name="Google Shape;513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4" name="Google Shape;514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5" name="Google Shape;515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38" name="Google Shape;38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9" name="Google Shape;39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41" name="Google Shape;41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19" name="Google Shape;519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6" name="Google Shape;526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Google Shape;527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5" name="Google Shape;545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" name="Google Shape;546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3" name="Google Shape;563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4" name="Google Shape;564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8" name="Google Shape;588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92" name="Google Shape;592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7" name="Google Shape;607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2" name="Google Shape;622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7" name="Google Shape;657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8" name="Google Shape;658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9" name="Google Shape;659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61" name="Google Shape;661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8" name="Google Shape;698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9" name="Google Shape;699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01" name="Google Shape;701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6" name="Google Shape;716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7" name="Google Shape;717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22" name="Google Shape;722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9" name="Google Shape;739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46" name="Google Shape;46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47" name="Google Shape;47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43" name="Google Shape;743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8" name="Google Shape;758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9" name="Google Shape;759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0" name="Google Shape;760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62" name="Google Shape;762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7" name="Google Shape;777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8" name="Google Shape;778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9" name="Google Shape;779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81" name="Google Shape;781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9" name="Google Shape;819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1" name="Google Shape;821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25" name="Google Shape;825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1" name="Google Shape;861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2" name="Google Shape;862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3" name="Google Shape;863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4" name="Google Shape;864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5" name="Google Shape;865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6" name="Google Shape;866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70" name="Google Shape;870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14" name="Google Shape;914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1" name="Google Shape;951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2" name="Google Shape;952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58" name="Google Shape;958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6" name="Google Shape;996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01" name="Google Shape;1001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1" name="Google Shape;1021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4" name="Google Shape;1024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5" name="Google Shape;1025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7" name="Google Shape;1027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29" name="Google Shape;1029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" name="Google Shape;1049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0" name="Google Shape;1050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1" name="Google Shape;1051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2" name="Google Shape;1052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3" name="Google Shape;1053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4" name="Google Shape;1054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5" name="Google Shape;1055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57" name="Google Shape;1057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7" name="Google Shape;1077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8" name="Google Shape;1078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9" name="Google Shape;1079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0" name="Google Shape;1080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1" name="Google Shape;1081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2" name="Google Shape;1082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3" name="Google Shape;1083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0" name="Google Shape;50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85" name="Google Shape;1085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1089" name="Google Shape;1089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4" name="Google Shape;1104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5" name="Google Shape;1105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6" name="Google Shape;1106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7" name="Google Shape;1107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8" name="Google Shape;1108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12" name="Google Shape;1112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16" name="Google Shape;1116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7" name="Google Shape;1127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8" name="Google Shape;1128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9" name="Google Shape;1129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0" name="Google Shape;1130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1" name="Google Shape;1131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2" name="Google Shape;1132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3" name="Google Shape;1133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35" name="Google Shape;1135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4" name="Google Shape;1164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5" name="Google Shape;1165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6" name="Google Shape;1166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9" name="Google Shape;1199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0" name="Google Shape;1200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1" name="Google Shape;1201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2" name="Google Shape;1202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04" name="Google Shape;1204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3" name="Google Shape;1233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4" name="Google Shape;1234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5" name="Google Shape;1235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8" name="Google Shape;1268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9" name="Google Shape;1269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73" name="Google Shape;1273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3" name="Google Shape;1303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4" name="Google Shape;1304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7" name="Google Shape;1337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8" name="Google Shape;1338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9" name="Google Shape;1339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0" name="Google Shape;1340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42" name="Google Shape;1342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7" name="Google Shape;1377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8" name="Google Shape;1378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9" name="Google Shape;1379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0" name="Google Shape;1380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3" name="Google Shape;1413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4" name="Google Shape;1414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5" name="Google Shape;1415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6" name="Google Shape;1416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18" name="Google Shape;1418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5294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1" name="Google Shape;1471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2" name="Google Shape;1472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3" name="Google Shape;1473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5" name="Google Shape;1475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6" name="Google Shape;1476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7" name="Google Shape;1477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79" name="Google Shape;1479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3" name="Google Shape;1483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84" name="Google Shape;1484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0" name="Google Shape;1490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91" name="Google Shape;1491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b="5408" l="16975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7" name="Google Shape;57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7" name="Google Shape;1497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98" name="Google Shape;1498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04" name="Google Shape;1504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505" name="Google Shape;1505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48" name="Google Shape;154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49" name="Google Shape;1549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0" name="Google Shape;1550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67" name="Google Shape;156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68" name="Google Shape;1568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69" name="Google Shape;1569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86" name="Google Shape;158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87" name="Google Shape;1587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88" name="Google Shape;1588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604" name="Google Shape;1604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605" name="Google Shape;1605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13" name="Google Shape;1613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7" name="Google Shape;1617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64" name="Google Shape;64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3" name="Google Shape;1623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27" name="Google Shape;1627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31" name="Google Shape;1631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4" name="Google Shape;1634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0" name="Google Shape;1640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2" name="Google Shape;1642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4" name="Google Shape;1644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7" name="Google Shape;1647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9" name="Google Shape;1649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1" name="Google Shape;1651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54" name="Google Shape;1654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6" name="Google Shape;1656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8" name="Google Shape;1658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0" name="Google Shape;1660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3" name="Google Shape;1663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6" name="Google Shape;1666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9" name="Google Shape;1669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73" name="Google Shape;1673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79" name="Google Shape;1679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00" y="234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/>
          <p:nvPr>
            <p:ph idx="1" type="body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b="1" sz="90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b="1" sz="90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b="1" sz="130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/>
          <p:nvPr>
            <p:ph idx="2" type="body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b="1"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b="2110" l="-61190" r="61190" t="-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/>
          <p:nvPr>
            <p:ph idx="3" type="body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sz="24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/>
          <p:nvPr>
            <p:ph idx="2" type="body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>
                <a:solidFill>
                  <a:srgbClr val="BD8738"/>
                </a:solidFill>
              </a:rPr>
              <a:t>Insert Your Github Link Here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